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8"/>
  </p:notesMasterIdLst>
  <p:sldIdLst>
    <p:sldId id="876" r:id="rId2"/>
    <p:sldId id="860" r:id="rId3"/>
    <p:sldId id="759" r:id="rId4"/>
    <p:sldId id="1054" r:id="rId5"/>
    <p:sldId id="1108" r:id="rId6"/>
    <p:sldId id="1109" r:id="rId7"/>
    <p:sldId id="1110" r:id="rId8"/>
    <p:sldId id="1111" r:id="rId9"/>
    <p:sldId id="1112" r:id="rId10"/>
    <p:sldId id="1113" r:id="rId11"/>
    <p:sldId id="1056" r:id="rId12"/>
    <p:sldId id="1057" r:id="rId13"/>
    <p:sldId id="1114" r:id="rId14"/>
    <p:sldId id="1115" r:id="rId15"/>
    <p:sldId id="1116" r:id="rId16"/>
    <p:sldId id="1093" r:id="rId17"/>
    <p:sldId id="1117" r:id="rId18"/>
    <p:sldId id="1063" r:id="rId19"/>
    <p:sldId id="1119" r:id="rId20"/>
    <p:sldId id="1120" r:id="rId21"/>
    <p:sldId id="1121" r:id="rId22"/>
    <p:sldId id="1122" r:id="rId23"/>
    <p:sldId id="1123" r:id="rId24"/>
    <p:sldId id="1124" r:id="rId25"/>
    <p:sldId id="1125" r:id="rId26"/>
    <p:sldId id="1118" r:id="rId27"/>
    <p:sldId id="957" r:id="rId28"/>
    <p:sldId id="1127" r:id="rId29"/>
    <p:sldId id="1126" r:id="rId30"/>
    <p:sldId id="1128" r:id="rId31"/>
    <p:sldId id="1129" r:id="rId32"/>
    <p:sldId id="1130" r:id="rId33"/>
    <p:sldId id="1105" r:id="rId34"/>
    <p:sldId id="1131" r:id="rId35"/>
    <p:sldId id="1132" r:id="rId36"/>
    <p:sldId id="1133" r:id="rId37"/>
    <p:sldId id="1134" r:id="rId38"/>
    <p:sldId id="1106" r:id="rId39"/>
    <p:sldId id="1136" r:id="rId40"/>
    <p:sldId id="1135" r:id="rId41"/>
    <p:sldId id="1137" r:id="rId42"/>
    <p:sldId id="1138" r:id="rId43"/>
    <p:sldId id="1139" r:id="rId44"/>
    <p:sldId id="1107" r:id="rId45"/>
    <p:sldId id="1140" r:id="rId46"/>
    <p:sldId id="1141" r:id="rId47"/>
    <p:sldId id="1143" r:id="rId48"/>
    <p:sldId id="1142" r:id="rId49"/>
    <p:sldId id="1144" r:id="rId50"/>
    <p:sldId id="1145" r:id="rId51"/>
    <p:sldId id="1146" r:id="rId52"/>
    <p:sldId id="1147" r:id="rId53"/>
    <p:sldId id="1104" r:id="rId54"/>
    <p:sldId id="958" r:id="rId55"/>
    <p:sldId id="874" r:id="rId56"/>
    <p:sldId id="291" r:id="rId57"/>
  </p:sldIdLst>
  <p:sldSz cx="9144000" cy="5143500" type="screen16x9"/>
  <p:notesSz cx="6858000" cy="9144000"/>
  <p:custDataLst>
    <p:tags r:id="rId5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80" d="100"/>
          <a:sy n="80" d="100"/>
        </p:scale>
        <p:origin x="1224" y="84"/>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250283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 LWAN 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11043</TotalTime>
  <Words>4696</Words>
  <Application>Microsoft Office PowerPoint</Application>
  <PresentationFormat>On-screen Show (16:9)</PresentationFormat>
  <Paragraphs>681</Paragraphs>
  <Slides>56</Slides>
  <Notes>56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CiscoSans</vt:lpstr>
      <vt:lpstr>CiscoSans ExtraLight</vt:lpstr>
      <vt:lpstr>Wingdings</vt:lpstr>
      <vt:lpstr>Default Theme</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CEC Info</cp:lastModifiedBy>
  <cp:revision>339</cp:revision>
  <dcterms:created xsi:type="dcterms:W3CDTF">2019-10-18T06:21:22Z</dcterms:created>
  <dcterms:modified xsi:type="dcterms:W3CDTF">2020-04-04T09:25:32Z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